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0"/>
  </p:notesMasterIdLst>
  <p:sldIdLst>
    <p:sldId id="663" r:id="rId3"/>
    <p:sldId id="667" r:id="rId4"/>
    <p:sldId id="259" r:id="rId5"/>
    <p:sldId id="538" r:id="rId6"/>
    <p:sldId id="652" r:id="rId7"/>
    <p:sldId id="527" r:id="rId8"/>
    <p:sldId id="571" r:id="rId9"/>
    <p:sldId id="524" r:id="rId10"/>
    <p:sldId id="615" r:id="rId11"/>
    <p:sldId id="541" r:id="rId12"/>
    <p:sldId id="526" r:id="rId13"/>
    <p:sldId id="653" r:id="rId14"/>
    <p:sldId id="655" r:id="rId15"/>
    <p:sldId id="654" r:id="rId16"/>
    <p:sldId id="656" r:id="rId17"/>
    <p:sldId id="657" r:id="rId18"/>
    <p:sldId id="658" r:id="rId19"/>
    <p:sldId id="664" r:id="rId20"/>
    <p:sldId id="666" r:id="rId21"/>
    <p:sldId id="665" r:id="rId22"/>
    <p:sldId id="669" r:id="rId23"/>
    <p:sldId id="670" r:id="rId24"/>
    <p:sldId id="671" r:id="rId25"/>
    <p:sldId id="672" r:id="rId26"/>
    <p:sldId id="673" r:id="rId27"/>
    <p:sldId id="675" r:id="rId28"/>
    <p:sldId id="676" r:id="rId29"/>
    <p:sldId id="678" r:id="rId30"/>
    <p:sldId id="679" r:id="rId31"/>
    <p:sldId id="681" r:id="rId32"/>
    <p:sldId id="682" r:id="rId33"/>
    <p:sldId id="680" r:id="rId34"/>
    <p:sldId id="687" r:id="rId35"/>
    <p:sldId id="683" r:id="rId36"/>
    <p:sldId id="686" r:id="rId37"/>
    <p:sldId id="684" r:id="rId38"/>
    <p:sldId id="68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7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0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tutor.com/visualize.html#mode=displa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http://www.pythontutor.com/visualize.html#mode=display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1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ecure.org/stf/smashstack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st.github.com/hellerbarde/284337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u45.org/posts/2017/Jul/30/understanding-how-function-call-works/" TargetMode="External"/><Relationship Id="rId4" Type="http://schemas.openxmlformats.org/officeDocument/2006/relationships/hyperlink" Target="https://en.wikipedia.org/wiki/Stack_buffer_overflo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2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 Attack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55" y="293968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2CA5C1-A0DC-3D40-A1C7-7F87E6DC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4" y="3641601"/>
            <a:ext cx="5054226" cy="216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546847" y="6338047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Stack smashing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C6F75-7CA5-3947-90B6-F6C87C5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98" y="2046075"/>
            <a:ext cx="2912569" cy="9180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072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4D4F-8880-9346-80A7-319FC0CBFA8F}"/>
              </a:ext>
            </a:extLst>
          </p:cNvPr>
          <p:cNvSpPr txBox="1"/>
          <p:nvPr/>
        </p:nvSpPr>
        <p:spPr>
          <a:xfrm>
            <a:off x="1796560" y="2788024"/>
            <a:ext cx="2820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Function</a:t>
            </a:r>
            <a:r>
              <a:rPr lang="zh-CN" altLang="en-US" sz="2800" dirty="0"/>
              <a:t> </a:t>
            </a:r>
            <a:r>
              <a:rPr lang="en-US" altLang="zh-CN" sz="2800" dirty="0"/>
              <a:t>call</a:t>
            </a:r>
            <a:r>
              <a:rPr lang="zh-CN" altLang="en-US" sz="2800" dirty="0"/>
              <a:t> </a:t>
            </a:r>
            <a:r>
              <a:rPr lang="en-US" altLang="zh-CN" sz="2800" dirty="0"/>
              <a:t>itself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94A11-94FD-9A45-9AFE-0777887CBFCD}"/>
              </a:ext>
            </a:extLst>
          </p:cNvPr>
          <p:cNvSpPr txBox="1"/>
          <p:nvPr/>
        </p:nvSpPr>
        <p:spPr>
          <a:xfrm>
            <a:off x="1796560" y="3675530"/>
            <a:ext cx="5550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Each</a:t>
            </a:r>
            <a:r>
              <a:rPr lang="zh-CN" altLang="en-US" sz="2800" dirty="0"/>
              <a:t> </a:t>
            </a:r>
            <a:r>
              <a:rPr lang="en-US" altLang="zh-CN" sz="2800" dirty="0"/>
              <a:t>call</a:t>
            </a:r>
            <a:r>
              <a:rPr lang="zh-CN" altLang="en-US" sz="2800" dirty="0"/>
              <a:t> </a:t>
            </a:r>
            <a:r>
              <a:rPr lang="en-US" altLang="zh-CN" sz="2800" dirty="0"/>
              <a:t>has</a:t>
            </a:r>
            <a:r>
              <a:rPr lang="zh-CN" altLang="en-US" sz="2800" dirty="0"/>
              <a:t> </a:t>
            </a:r>
            <a:r>
              <a:rPr lang="en-US" altLang="zh-CN" sz="2800" dirty="0"/>
              <a:t>its</a:t>
            </a:r>
            <a:r>
              <a:rPr lang="zh-CN" altLang="en-US" sz="2800" dirty="0"/>
              <a:t> </a:t>
            </a:r>
            <a:r>
              <a:rPr lang="en-US" altLang="zh-CN" sz="2800" dirty="0"/>
              <a:t>own</a:t>
            </a:r>
            <a:r>
              <a:rPr lang="zh-CN" altLang="en-US" sz="2800" dirty="0"/>
              <a:t> </a:t>
            </a:r>
            <a:r>
              <a:rPr lang="en-US" altLang="zh-CN" sz="2800" dirty="0"/>
              <a:t>layer</a:t>
            </a:r>
            <a:r>
              <a:rPr lang="zh-CN" altLang="en-US" sz="2800" dirty="0"/>
              <a:t> </a:t>
            </a:r>
            <a:r>
              <a:rPr lang="en-US" altLang="zh-CN" sz="2800" dirty="0"/>
              <a:t>(call</a:t>
            </a:r>
            <a:r>
              <a:rPr lang="zh-CN" altLang="en-US" sz="2800" dirty="0"/>
              <a:t> </a:t>
            </a:r>
            <a:r>
              <a:rPr lang="en-US" altLang="zh-CN" sz="2800" dirty="0"/>
              <a:t>stack)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DD62E-E059-1542-85B2-4B24088E6CBA}"/>
              </a:ext>
            </a:extLst>
          </p:cNvPr>
          <p:cNvSpPr txBox="1"/>
          <p:nvPr/>
        </p:nvSpPr>
        <p:spPr>
          <a:xfrm>
            <a:off x="1797015" y="4655076"/>
            <a:ext cx="465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Stop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r>
              <a:rPr lang="zh-CN" altLang="en-US" sz="2800" dirty="0"/>
              <a:t> </a:t>
            </a:r>
            <a:r>
              <a:rPr lang="en-US" altLang="zh-CN" sz="2800" dirty="0"/>
              <a:t>somewhere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071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251006" y="185151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4159323" y="1851515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Divide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and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Conquer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18905-14E4-6343-9527-CD2F5E90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52" y="2758299"/>
            <a:ext cx="3876325" cy="3665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0CA80-8F25-2E4D-AFA3-43CFB8F3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693" y="2954395"/>
            <a:ext cx="3876324" cy="35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251006" y="185151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2680372" y="3023954"/>
            <a:ext cx="3102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4FF87-F770-1E45-8710-2B92F56E8B1E}"/>
              </a:ext>
            </a:extLst>
          </p:cNvPr>
          <p:cNvSpPr/>
          <p:nvPr/>
        </p:nvSpPr>
        <p:spPr>
          <a:xfrm>
            <a:off x="136316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78E7-9D7B-094D-8E8A-4A446E070CD9}"/>
              </a:ext>
            </a:extLst>
          </p:cNvPr>
          <p:cNvSpPr/>
          <p:nvPr/>
        </p:nvSpPr>
        <p:spPr>
          <a:xfrm>
            <a:off x="195483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0D508-79C8-314D-8683-252548B74E90}"/>
              </a:ext>
            </a:extLst>
          </p:cNvPr>
          <p:cNvSpPr/>
          <p:nvPr/>
        </p:nvSpPr>
        <p:spPr>
          <a:xfrm>
            <a:off x="254650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21BD7-B1F3-BF47-AC94-F6DBEA77D5BD}"/>
              </a:ext>
            </a:extLst>
          </p:cNvPr>
          <p:cNvSpPr/>
          <p:nvPr/>
        </p:nvSpPr>
        <p:spPr>
          <a:xfrm>
            <a:off x="313817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927F8F-B9AD-4841-9ABC-AC72BB5CF673}"/>
              </a:ext>
            </a:extLst>
          </p:cNvPr>
          <p:cNvSpPr/>
          <p:nvPr/>
        </p:nvSpPr>
        <p:spPr>
          <a:xfrm>
            <a:off x="372984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AB155-E78D-BB4A-BB7A-5EFB1A4A716D}"/>
              </a:ext>
            </a:extLst>
          </p:cNvPr>
          <p:cNvSpPr/>
          <p:nvPr/>
        </p:nvSpPr>
        <p:spPr>
          <a:xfrm>
            <a:off x="432151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ED32B-4999-694D-AA18-80A0D3C2FB34}"/>
              </a:ext>
            </a:extLst>
          </p:cNvPr>
          <p:cNvSpPr/>
          <p:nvPr/>
        </p:nvSpPr>
        <p:spPr>
          <a:xfrm>
            <a:off x="4913180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D5A95-8A4D-474D-A47C-B22BA5F1669E}"/>
              </a:ext>
            </a:extLst>
          </p:cNvPr>
          <p:cNvSpPr/>
          <p:nvPr/>
        </p:nvSpPr>
        <p:spPr>
          <a:xfrm>
            <a:off x="5504850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CC56BC-0A50-E14D-9B68-B229B00DA5CC}"/>
              </a:ext>
            </a:extLst>
          </p:cNvPr>
          <p:cNvSpPr/>
          <p:nvPr/>
        </p:nvSpPr>
        <p:spPr>
          <a:xfrm>
            <a:off x="6096520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339C73-8ADD-1B4E-AE8E-BC045D89874B}"/>
              </a:ext>
            </a:extLst>
          </p:cNvPr>
          <p:cNvSpPr/>
          <p:nvPr/>
        </p:nvSpPr>
        <p:spPr>
          <a:xfrm>
            <a:off x="6688190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F2A9872-15DB-E74E-B253-04A531F98438}"/>
              </a:ext>
            </a:extLst>
          </p:cNvPr>
          <p:cNvSpPr/>
          <p:nvPr/>
        </p:nvSpPr>
        <p:spPr>
          <a:xfrm rot="20562750">
            <a:off x="2609513" y="4208310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D073378-6FBE-0B46-9BD5-26B99465FEA5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096520" y="4673831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FB00A9B-362C-2046-901F-1F9CE838B6EC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4913181" y="4082163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EA45574-F755-CF46-BA76-908269DA5126}"/>
              </a:ext>
            </a:extLst>
          </p:cNvPr>
          <p:cNvSpPr/>
          <p:nvPr/>
        </p:nvSpPr>
        <p:spPr>
          <a:xfrm>
            <a:off x="6096520" y="49696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385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941288" y="1998972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5019935" y="1998972"/>
            <a:ext cx="289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Depth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First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Search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986ED-2418-EE4C-970F-935AC81A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72" y="3157655"/>
            <a:ext cx="5243063" cy="27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0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838986" y="185151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5226123" y="1851515"/>
            <a:ext cx="2375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Try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All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Options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E5AD4B-7211-9246-998C-65AFAB9B37B7}"/>
              </a:ext>
            </a:extLst>
          </p:cNvPr>
          <p:cNvGrpSpPr/>
          <p:nvPr/>
        </p:nvGrpSpPr>
        <p:grpSpPr>
          <a:xfrm>
            <a:off x="1375795" y="3661933"/>
            <a:ext cx="6392409" cy="1906941"/>
            <a:chOff x="2103973" y="3142731"/>
            <a:chExt cx="3785211" cy="11291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0A117E-BA8E-D74F-8441-7575407A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222081-DCDC-FB47-997A-A12394A4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953E3C-8826-EF45-9671-F53C8753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278E0-ADDF-9344-AAC5-DB3F62204DF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53989A-CC55-4844-8525-0C260EDB78B3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09023C-3D17-F44D-A516-9F9E14F497FD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16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4B2E83"/>
                </a:solidFill>
              </a:rPr>
              <a:t>Recursion</a:t>
            </a:r>
            <a:r>
              <a:rPr lang="zh-CN" altLang="en-US" dirty="0">
                <a:solidFill>
                  <a:srgbClr val="4B2E83"/>
                </a:solidFill>
              </a:rPr>
              <a:t> </a:t>
            </a:r>
            <a:r>
              <a:rPr lang="en-US" altLang="zh-CN" dirty="0">
                <a:solidFill>
                  <a:srgbClr val="4B2E83"/>
                </a:solidFill>
              </a:rPr>
              <a:t>Summary</a:t>
            </a:r>
            <a:endParaRPr lang="en-US" dirty="0">
              <a:solidFill>
                <a:srgbClr val="4B2E83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D4895FD-D6C6-7249-8F32-0D472D4C8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951" y="2926976"/>
            <a:ext cx="6360060" cy="50202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Stack size of memory is usually limited (smaller than heap)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7F67077-7CA3-3E46-9108-A4F67C0A744A}"/>
              </a:ext>
            </a:extLst>
          </p:cNvPr>
          <p:cNvSpPr txBox="1">
            <a:spLocks/>
          </p:cNvSpPr>
          <p:nvPr/>
        </p:nvSpPr>
        <p:spPr>
          <a:xfrm>
            <a:off x="748951" y="3682682"/>
            <a:ext cx="2603848" cy="3482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600" dirty="0"/>
              <a:t>Function call overhead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E8F9FF1-030E-354E-99AB-7D8E7340CD37}"/>
              </a:ext>
            </a:extLst>
          </p:cNvPr>
          <p:cNvSpPr txBox="1">
            <a:spLocks/>
          </p:cNvSpPr>
          <p:nvPr/>
        </p:nvSpPr>
        <p:spPr>
          <a:xfrm>
            <a:off x="748951" y="4370293"/>
            <a:ext cx="3066132" cy="3482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600" dirty="0"/>
              <a:t>Stack Overflow</a:t>
            </a:r>
            <a:r>
              <a:rPr lang="zh-CN" altLang="en-US" sz="1600" dirty="0"/>
              <a:t> </a:t>
            </a:r>
            <a:r>
              <a:rPr lang="en-US" altLang="zh-CN" sz="1600" dirty="0"/>
              <a:t>Attack</a:t>
            </a:r>
            <a:r>
              <a:rPr lang="en-US" sz="1600" dirty="0"/>
              <a:t> Risk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6416B-221A-0E44-ADB1-5269B929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269" y="855653"/>
            <a:ext cx="1338108" cy="248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62" y="1713132"/>
            <a:ext cx="6741276" cy="4492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82A4B-8456-5D40-87E8-E3E1E1EEB0EA}"/>
              </a:ext>
            </a:extLst>
          </p:cNvPr>
          <p:cNvSpPr txBox="1"/>
          <p:nvPr/>
        </p:nvSpPr>
        <p:spPr>
          <a:xfrm>
            <a:off x="277904" y="960838"/>
            <a:ext cx="556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recognize</a:t>
            </a:r>
            <a:r>
              <a:rPr lang="zh-CN" altLang="en-US" dirty="0"/>
              <a:t> </a:t>
            </a:r>
            <a:r>
              <a:rPr lang="en-US" altLang="zh-CN" dirty="0"/>
              <a:t>now?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6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2B9B26-B190-C14C-84A4-46B40F58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far?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718454" y="2893345"/>
            <a:ext cx="223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Single linked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957528" y="3124178"/>
            <a:ext cx="71006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1789258" y="2194982"/>
            <a:ext cx="651266" cy="1207125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multi-dimensional ADT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may contain: text that says '2020 election X Counting ballots. 862443 Minutes Remaining Cancel'">
            <a:extLst>
              <a:ext uri="{FF2B5EF4-FFF2-40B4-BE49-F238E27FC236}">
                <a16:creationId xmlns:a16="http://schemas.microsoft.com/office/drawing/2014/main" id="{A9692CAA-9E2A-B44F-9E1D-4FDC1AF79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30196" r="5294" b="32157"/>
          <a:stretch/>
        </p:blipFill>
        <p:spPr bwMode="auto">
          <a:xfrm>
            <a:off x="1443318" y="2138082"/>
            <a:ext cx="6104964" cy="258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7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29E33-3408-B643-8C5D-02542A32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1803400"/>
            <a:ext cx="35179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EB94-B6F2-D042-AF7B-50F3DC2E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290917"/>
            <a:ext cx="2222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2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C6D9B-264B-454E-9CA9-35F1B975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799805"/>
            <a:ext cx="7969601" cy="4328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456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8" y="861430"/>
            <a:ext cx="5365566" cy="5494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92F1B-55C5-5842-903A-2CC99994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5" y="3110753"/>
            <a:ext cx="42799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081B6-7DC4-E948-8DFD-9E7D747B066C}"/>
              </a:ext>
            </a:extLst>
          </p:cNvPr>
          <p:cNvSpPr txBox="1"/>
          <p:nvPr/>
        </p:nvSpPr>
        <p:spPr>
          <a:xfrm>
            <a:off x="591671" y="784684"/>
            <a:ext cx="2123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17.1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50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92F1B-55C5-5842-903A-2CC99994A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5" y="3110753"/>
            <a:ext cx="4279900" cy="2590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EA774-D746-364D-947F-A9B401A1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16" y="704002"/>
            <a:ext cx="5740566" cy="58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14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661174" y="1703294"/>
            <a:ext cx="2529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5F1D8-FDA2-9647-84EE-937E9B41993F}"/>
              </a:ext>
            </a:extLst>
          </p:cNvPr>
          <p:cNvSpPr txBox="1"/>
          <p:nvPr/>
        </p:nvSpPr>
        <p:spPr>
          <a:xfrm>
            <a:off x="661174" y="320401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661174" y="4937772"/>
            <a:ext cx="4990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(1.7</a:t>
            </a:r>
            <a:r>
              <a:rPr lang="zh-CN" altLang="en-US" dirty="0"/>
              <a:t> </a:t>
            </a:r>
            <a:r>
              <a:rPr lang="en-US" altLang="zh-CN" dirty="0"/>
              <a:t>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661174" y="170329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5F1D8-FDA2-9647-84EE-937E9B41993F}"/>
              </a:ext>
            </a:extLst>
          </p:cNvPr>
          <p:cNvSpPr txBox="1"/>
          <p:nvPr/>
        </p:nvSpPr>
        <p:spPr>
          <a:xfrm>
            <a:off x="661174" y="320401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661174" y="4937772"/>
            <a:ext cx="534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10,000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(2.8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3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661174" y="2337129"/>
            <a:ext cx="391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249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million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5F1D8-FDA2-9647-84EE-937E9B41993F}"/>
              </a:ext>
            </a:extLst>
          </p:cNvPr>
          <p:cNvSpPr txBox="1"/>
          <p:nvPr/>
        </p:nvSpPr>
        <p:spPr>
          <a:xfrm>
            <a:off x="661174" y="320401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661174" y="4937772"/>
            <a:ext cx="3308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How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long?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27D2-524D-4B45-8598-C20A0E14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4" y="151843"/>
            <a:ext cx="4235667" cy="196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9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446021" y="1712259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446021" y="2782669"/>
            <a:ext cx="534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10,000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(2.8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C596-5755-234F-9F36-22DFAE06F456}"/>
              </a:ext>
            </a:extLst>
          </p:cNvPr>
          <p:cNvSpPr txBox="1"/>
          <p:nvPr/>
        </p:nvSpPr>
        <p:spPr>
          <a:xfrm>
            <a:off x="1479176" y="4616824"/>
            <a:ext cx="2910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better?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481A4-F435-3D48-87D5-4C917BE0ED94}"/>
              </a:ext>
            </a:extLst>
          </p:cNvPr>
          <p:cNvSpPr txBox="1"/>
          <p:nvPr/>
        </p:nvSpPr>
        <p:spPr>
          <a:xfrm>
            <a:off x="5505739" y="543261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341072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446021" y="221428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446021" y="3284692"/>
            <a:ext cx="534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10,000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(2.8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5736D-5975-574C-BAFD-C60E31C1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33" y="385046"/>
            <a:ext cx="2386656" cy="54415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212541" y="1613647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50417E-AA26-9B4A-BF04-89888E3439E5}"/>
              </a:ext>
            </a:extLst>
          </p:cNvPr>
          <p:cNvSpPr txBox="1"/>
          <p:nvPr/>
        </p:nvSpPr>
        <p:spPr>
          <a:xfrm>
            <a:off x="446021" y="3284692"/>
            <a:ext cx="386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13.3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6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15736D-5975-574C-BAFD-C60E31C1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33" y="385046"/>
            <a:ext cx="2386656" cy="54415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212541" y="1613647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2690318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6E2E0-DBA3-D544-9F99-5A2D145B3382}"/>
              </a:ext>
            </a:extLst>
          </p:cNvPr>
          <p:cNvSpPr txBox="1"/>
          <p:nvPr/>
        </p:nvSpPr>
        <p:spPr>
          <a:xfrm>
            <a:off x="2766838" y="3429000"/>
            <a:ext cx="286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Because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memory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ops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slow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56B444-D62F-E543-B509-5783B7E42E20}"/>
              </a:ext>
            </a:extLst>
          </p:cNvPr>
          <p:cNvGrpSpPr/>
          <p:nvPr/>
        </p:nvGrpSpPr>
        <p:grpSpPr>
          <a:xfrm>
            <a:off x="421753" y="3798332"/>
            <a:ext cx="5038097" cy="3047578"/>
            <a:chOff x="421753" y="3798332"/>
            <a:chExt cx="5038097" cy="30475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AD3D2B-5D1D-D04F-B08F-C5B565E81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285" y="3798332"/>
              <a:ext cx="4212565" cy="2776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930AD1-7C91-444F-89A4-405B24E2FFCE}"/>
                </a:ext>
              </a:extLst>
            </p:cNvPr>
            <p:cNvSpPr/>
            <p:nvPr/>
          </p:nvSpPr>
          <p:spPr>
            <a:xfrm>
              <a:off x="421753" y="6591994"/>
              <a:ext cx="266932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hlinkClick r:id="rId4"/>
                </a:rPr>
                <a:t>https://gist.github.com/hellerbarde/2843375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27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0CA7F-AFEE-4C48-B03E-A0E02CEB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96" y="510988"/>
            <a:ext cx="3538752" cy="56298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364941" y="1857036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3183377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55D39-7833-B94E-BDFB-B76B0120FE73}"/>
              </a:ext>
            </a:extLst>
          </p:cNvPr>
          <p:cNvSpPr txBox="1"/>
          <p:nvPr/>
        </p:nvSpPr>
        <p:spPr>
          <a:xfrm>
            <a:off x="459386" y="4555413"/>
            <a:ext cx="463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13.3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/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9,999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blipFill>
                <a:blip r:embed="rId3"/>
                <a:stretch>
                  <a:fillRect l="-146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693571" y="1643971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693571" y="2878122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21EB0-E312-5E42-A1CC-C2EBD2CF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54" y="741965"/>
            <a:ext cx="1546345" cy="57015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46791A9-11C1-E34F-866B-8140C2446F83}"/>
              </a:ext>
            </a:extLst>
          </p:cNvPr>
          <p:cNvSpPr/>
          <p:nvPr/>
        </p:nvSpPr>
        <p:spPr>
          <a:xfrm>
            <a:off x="5926254" y="784685"/>
            <a:ext cx="1546345" cy="846892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8087B5F-7A24-DE47-945F-A769FDBDA6FE}"/>
              </a:ext>
            </a:extLst>
          </p:cNvPr>
          <p:cNvSpPr/>
          <p:nvPr/>
        </p:nvSpPr>
        <p:spPr>
          <a:xfrm>
            <a:off x="5926254" y="2024633"/>
            <a:ext cx="1546345" cy="657121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7950D9F-183E-8C43-8B87-254DFD37F68C}"/>
              </a:ext>
            </a:extLst>
          </p:cNvPr>
          <p:cNvCxnSpPr>
            <a:stCxn id="4" idx="3"/>
            <a:endCxn id="23" idx="3"/>
          </p:cNvCxnSpPr>
          <p:nvPr/>
        </p:nvCxnSpPr>
        <p:spPr>
          <a:xfrm>
            <a:off x="7472599" y="1208131"/>
            <a:ext cx="12700" cy="1145063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09AC51F-9BEF-AB4D-9075-528073C40AAB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5926254" y="2353193"/>
            <a:ext cx="12700" cy="747815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68B8D9-0F6C-6647-B74F-064708724633}"/>
              </a:ext>
            </a:extLst>
          </p:cNvPr>
          <p:cNvGrpSpPr/>
          <p:nvPr/>
        </p:nvGrpSpPr>
        <p:grpSpPr>
          <a:xfrm>
            <a:off x="5926254" y="2745850"/>
            <a:ext cx="1559045" cy="3636088"/>
            <a:chOff x="5926254" y="2745850"/>
            <a:chExt cx="1559045" cy="363608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70C7046-E2CF-624A-8839-189B4DD8D005}"/>
                </a:ext>
              </a:extLst>
            </p:cNvPr>
            <p:cNvGrpSpPr/>
            <p:nvPr/>
          </p:nvGrpSpPr>
          <p:grpSpPr>
            <a:xfrm>
              <a:off x="5926254" y="2745850"/>
              <a:ext cx="1546345" cy="3636088"/>
              <a:chOff x="5926254" y="2745850"/>
              <a:chExt cx="1546345" cy="3636088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7D6450B3-3EAF-FC4F-9762-63E2926833E6}"/>
                  </a:ext>
                </a:extLst>
              </p:cNvPr>
              <p:cNvSpPr/>
              <p:nvPr/>
            </p:nvSpPr>
            <p:spPr>
              <a:xfrm>
                <a:off x="5926254" y="2745850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5355C0B0-D5AF-E94B-BA67-41D9E8315C13}"/>
                  </a:ext>
                </a:extLst>
              </p:cNvPr>
              <p:cNvSpPr/>
              <p:nvPr/>
            </p:nvSpPr>
            <p:spPr>
              <a:xfrm>
                <a:off x="5926254" y="3592742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587240F-CBB1-E94A-9985-B6C57340D81F}"/>
                  </a:ext>
                </a:extLst>
              </p:cNvPr>
              <p:cNvSpPr/>
              <p:nvPr/>
            </p:nvSpPr>
            <p:spPr>
              <a:xfrm>
                <a:off x="5926254" y="4367154"/>
                <a:ext cx="1546345" cy="614736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FB66AD5-EB95-9F4D-BC0A-45BB94D96DBD}"/>
                  </a:ext>
                </a:extLst>
              </p:cNvPr>
              <p:cNvSpPr/>
              <p:nvPr/>
            </p:nvSpPr>
            <p:spPr>
              <a:xfrm>
                <a:off x="5926254" y="5118465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B7F3601-412C-7145-92B4-AF80854E2780}"/>
                  </a:ext>
                </a:extLst>
              </p:cNvPr>
              <p:cNvSpPr/>
              <p:nvPr/>
            </p:nvSpPr>
            <p:spPr>
              <a:xfrm>
                <a:off x="5926254" y="5797296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8CAAD104-63E8-0740-BF48-647CE1BE5379}"/>
                </a:ext>
              </a:extLst>
            </p:cNvPr>
            <p:cNvCxnSpPr>
              <a:cxnSpLocks/>
              <a:stCxn id="24" idx="3"/>
              <a:endCxn id="25" idx="3"/>
            </p:cNvCxnSpPr>
            <p:nvPr/>
          </p:nvCxnSpPr>
          <p:spPr>
            <a:xfrm>
              <a:off x="7472599" y="3101009"/>
              <a:ext cx="12700" cy="84689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94AB5160-4C6B-024A-BB66-8237E75718CD}"/>
                </a:ext>
              </a:extLst>
            </p:cNvPr>
            <p:cNvCxnSpPr>
              <a:cxnSpLocks/>
              <a:stCxn id="25" idx="1"/>
              <a:endCxn id="26" idx="1"/>
            </p:cNvCxnSpPr>
            <p:nvPr/>
          </p:nvCxnSpPr>
          <p:spPr>
            <a:xfrm rot="10800000" flipV="1">
              <a:off x="5926254" y="3947900"/>
              <a:ext cx="12700" cy="72662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DF52C34-D635-6847-8671-E2F513A9B47A}"/>
                </a:ext>
              </a:extLst>
            </p:cNvPr>
            <p:cNvCxnSpPr>
              <a:cxnSpLocks/>
              <a:stCxn id="26" idx="3"/>
              <a:endCxn id="27" idx="3"/>
            </p:cNvCxnSpPr>
            <p:nvPr/>
          </p:nvCxnSpPr>
          <p:spPr>
            <a:xfrm>
              <a:off x="7472599" y="4674522"/>
              <a:ext cx="12700" cy="736264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C374A86-BAE6-6044-8311-6066F5961120}"/>
                </a:ext>
              </a:extLst>
            </p:cNvPr>
            <p:cNvCxnSpPr>
              <a:cxnSpLocks/>
              <a:stCxn id="27" idx="1"/>
              <a:endCxn id="28" idx="1"/>
            </p:cNvCxnSpPr>
            <p:nvPr/>
          </p:nvCxnSpPr>
          <p:spPr>
            <a:xfrm rot="10800000" flipV="1">
              <a:off x="5926254" y="5410785"/>
              <a:ext cx="12700" cy="67883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/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blipFill>
                <a:blip r:embed="rId3"/>
                <a:stretch>
                  <a:fillRect l="-2190" r="-219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CFAA6D-9184-974F-B757-B0DF4C0BBC3D}"/>
              </a:ext>
            </a:extLst>
          </p:cNvPr>
          <p:cNvSpPr txBox="1"/>
          <p:nvPr/>
        </p:nvSpPr>
        <p:spPr>
          <a:xfrm>
            <a:off x="591671" y="5474130"/>
            <a:ext cx="2631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??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0FF001-25E7-324D-9146-9FB5FDE70828}"/>
              </a:ext>
            </a:extLst>
          </p:cNvPr>
          <p:cNvSpPr txBox="1"/>
          <p:nvPr/>
        </p:nvSpPr>
        <p:spPr>
          <a:xfrm>
            <a:off x="693571" y="2275166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BAABA33-C2C1-C045-AE86-8A02DBC7B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815" y="5571556"/>
            <a:ext cx="1165185" cy="10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45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8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0027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1DDD7C-13EA-DC4B-8639-01747393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9" y="2896348"/>
            <a:ext cx="3340100" cy="276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6924"/>
            <a:ext cx="4159624" cy="20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2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7C350-BA9B-1845-9454-A98D21B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2" y="1322332"/>
            <a:ext cx="4521660" cy="494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E1DD-0F81-DA45-8593-B399C99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7" y="2601260"/>
            <a:ext cx="723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AE3CE-B401-F049-9ACA-1947CEA0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56" y="546924"/>
            <a:ext cx="3221767" cy="15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8494F-78E3-E540-A71B-1B0A199D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930400"/>
            <a:ext cx="5562600" cy="299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00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8494F-78E3-E540-A71B-1B0A199D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243" y="1623486"/>
            <a:ext cx="3996644" cy="2153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FCA20-0B20-A547-BF1C-00477606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33" y="2463049"/>
            <a:ext cx="6269080" cy="356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B4C14A-CCC0-6F45-9B2E-0EB0AEA12ABA}"/>
              </a:ext>
            </a:extLst>
          </p:cNvPr>
          <p:cNvSpPr/>
          <p:nvPr/>
        </p:nvSpPr>
        <p:spPr>
          <a:xfrm>
            <a:off x="2338206" y="3345391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5FB38-FED3-AF4D-9A11-8423FEE8A4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0" t="15750" r="3996" b="18987"/>
          <a:stretch/>
        </p:blipFill>
        <p:spPr>
          <a:xfrm>
            <a:off x="1994647" y="6024502"/>
            <a:ext cx="6409765" cy="55581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8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stCxn id="2" idx="2"/>
            <a:endCxn id="51" idx="1"/>
          </p:cNvCxnSpPr>
          <p:nvPr/>
        </p:nvCxnSpPr>
        <p:spPr>
          <a:xfrm rot="16200000" flipH="1">
            <a:off x="3869762" y="1470690"/>
            <a:ext cx="1772101" cy="4760331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9C84C0-531A-7E4E-ACC7-D98430D31C1E}"/>
              </a:ext>
            </a:extLst>
          </p:cNvPr>
          <p:cNvSpPr/>
          <p:nvPr/>
        </p:nvSpPr>
        <p:spPr>
          <a:xfrm>
            <a:off x="1461247" y="2671482"/>
            <a:ext cx="1828800" cy="2933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7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AAFC5B34-0F83-E14E-8D11-2D7DA12F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3" y="2009718"/>
            <a:ext cx="5597074" cy="30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5D9BB1-80DD-F142-8AF9-39AB2E2BDEEE}"/>
              </a:ext>
            </a:extLst>
          </p:cNvPr>
          <p:cNvGrpSpPr/>
          <p:nvPr/>
        </p:nvGrpSpPr>
        <p:grpSpPr>
          <a:xfrm>
            <a:off x="7177252" y="678389"/>
            <a:ext cx="1678262" cy="5078361"/>
            <a:chOff x="6594884" y="678389"/>
            <a:chExt cx="2260631" cy="50783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B605E9-BD93-824E-8D38-B56C7B08ADF5}"/>
                </a:ext>
              </a:extLst>
            </p:cNvPr>
            <p:cNvSpPr/>
            <p:nvPr/>
          </p:nvSpPr>
          <p:spPr>
            <a:xfrm>
              <a:off x="7553489" y="681316"/>
              <a:ext cx="1302026" cy="4571999"/>
            </a:xfrm>
            <a:prstGeom prst="rect">
              <a:avLst/>
            </a:prstGeom>
            <a:solidFill>
              <a:schemeClr val="accent3">
                <a:lumMod val="6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7718622" y="5387418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FE2CF1-D2A2-EE4E-8405-8163B0B189CB}"/>
                </a:ext>
              </a:extLst>
            </p:cNvPr>
            <p:cNvGrpSpPr/>
            <p:nvPr/>
          </p:nvGrpSpPr>
          <p:grpSpPr>
            <a:xfrm>
              <a:off x="6600894" y="3186952"/>
              <a:ext cx="766191" cy="2066364"/>
              <a:chOff x="6183384" y="3195916"/>
              <a:chExt cx="766191" cy="2066364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EB79473B-632B-1844-BD58-A80D50E7828E}"/>
                  </a:ext>
                </a:extLst>
              </p:cNvPr>
              <p:cNvSpPr/>
              <p:nvPr/>
            </p:nvSpPr>
            <p:spPr>
              <a:xfrm>
                <a:off x="6790765" y="3195916"/>
                <a:ext cx="157746" cy="2066364"/>
              </a:xfrm>
              <a:prstGeom prst="leftBrac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E57063-30CC-8940-BE92-7C299DF13559}"/>
                  </a:ext>
                </a:extLst>
              </p:cNvPr>
              <p:cNvSpPr txBox="1"/>
              <p:nvPr/>
            </p:nvSpPr>
            <p:spPr>
              <a:xfrm>
                <a:off x="6183384" y="4437525"/>
                <a:ext cx="7661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Stack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38B8AD-814A-3C47-8C8A-EDD5C33CF961}"/>
                  </a:ext>
                </a:extLst>
              </p:cNvPr>
              <p:cNvCxnSpPr/>
              <p:nvPr/>
            </p:nvCxnSpPr>
            <p:spPr>
              <a:xfrm flipV="1">
                <a:off x="6596065" y="3615042"/>
                <a:ext cx="0" cy="784413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81B136-27A3-7940-9827-A621D143FE91}"/>
                </a:ext>
              </a:extLst>
            </p:cNvPr>
            <p:cNvGrpSpPr/>
            <p:nvPr/>
          </p:nvGrpSpPr>
          <p:grpSpPr>
            <a:xfrm>
              <a:off x="6594884" y="681316"/>
              <a:ext cx="764809" cy="2066364"/>
              <a:chOff x="6177374" y="690280"/>
              <a:chExt cx="764809" cy="2066364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22B277E0-9C4F-134F-82C7-C286EC91093E}"/>
                  </a:ext>
                </a:extLst>
              </p:cNvPr>
              <p:cNvSpPr/>
              <p:nvPr/>
            </p:nvSpPr>
            <p:spPr>
              <a:xfrm>
                <a:off x="6790764" y="690280"/>
                <a:ext cx="151419" cy="2066364"/>
              </a:xfrm>
              <a:prstGeom prst="leftBrac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F7FE6F-70E6-FE4C-B8FE-70DB8582D7EE}"/>
                  </a:ext>
                </a:extLst>
              </p:cNvPr>
              <p:cNvSpPr txBox="1"/>
              <p:nvPr/>
            </p:nvSpPr>
            <p:spPr>
              <a:xfrm>
                <a:off x="6177374" y="1027461"/>
                <a:ext cx="76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Heap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A9DBCEC-6B56-4D46-9A02-9FADEB41D1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6066" y="1411412"/>
                <a:ext cx="904" cy="489103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DE3951-9DEA-0541-86C3-0227BA4C3230}"/>
                </a:ext>
              </a:extLst>
            </p:cNvPr>
            <p:cNvGrpSpPr/>
            <p:nvPr/>
          </p:nvGrpSpPr>
          <p:grpSpPr>
            <a:xfrm>
              <a:off x="7553488" y="3579158"/>
              <a:ext cx="1302025" cy="1050746"/>
              <a:chOff x="7135978" y="3588122"/>
              <a:chExt cx="1302025" cy="1050746"/>
            </a:xfrm>
            <a:effectLst/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ED77F6A-BFB7-C846-9530-1F5EA7621BB3}"/>
                  </a:ext>
                </a:extLst>
              </p:cNvPr>
              <p:cNvSpPr/>
              <p:nvPr/>
            </p:nvSpPr>
            <p:spPr>
              <a:xfrm>
                <a:off x="7135978" y="3588122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09E0E71-0EBB-2043-811D-EF16983B17A7}"/>
                  </a:ext>
                </a:extLst>
              </p:cNvPr>
              <p:cNvSpPr/>
              <p:nvPr/>
            </p:nvSpPr>
            <p:spPr>
              <a:xfrm>
                <a:off x="7135978" y="3797686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E7FEF66-2370-FA43-BC44-8A5F38AFA9D1}"/>
                  </a:ext>
                </a:extLst>
              </p:cNvPr>
              <p:cNvSpPr/>
              <p:nvPr/>
            </p:nvSpPr>
            <p:spPr>
              <a:xfrm>
                <a:off x="7135978" y="4007249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88625026-585E-7440-97F9-1B9E21C11CD2}"/>
                  </a:ext>
                </a:extLst>
              </p:cNvPr>
              <p:cNvSpPr/>
              <p:nvPr/>
            </p:nvSpPr>
            <p:spPr>
              <a:xfrm>
                <a:off x="7135978" y="4216813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48A887D-65DA-5842-AE62-C39A07E95E08}"/>
                  </a:ext>
                </a:extLst>
              </p:cNvPr>
              <p:cNvSpPr/>
              <p:nvPr/>
            </p:nvSpPr>
            <p:spPr>
              <a:xfrm>
                <a:off x="7135978" y="4429304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73415FF-F196-9841-A139-3D8209E9076D}"/>
                </a:ext>
              </a:extLst>
            </p:cNvPr>
            <p:cNvSpPr/>
            <p:nvPr/>
          </p:nvSpPr>
          <p:spPr>
            <a:xfrm>
              <a:off x="7553488" y="4629904"/>
              <a:ext cx="1302025" cy="209564"/>
            </a:xfrm>
            <a:prstGeom prst="round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996C455-EE82-0F4B-9C82-D74059E61D13}"/>
                </a:ext>
              </a:extLst>
            </p:cNvPr>
            <p:cNvSpPr/>
            <p:nvPr/>
          </p:nvSpPr>
          <p:spPr>
            <a:xfrm>
              <a:off x="7553488" y="4834188"/>
              <a:ext cx="1302025" cy="209564"/>
            </a:xfrm>
            <a:prstGeom prst="round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2A45666-83C3-A54C-9B2E-FEC53EE4FB76}"/>
                </a:ext>
              </a:extLst>
            </p:cNvPr>
            <p:cNvSpPr/>
            <p:nvPr/>
          </p:nvSpPr>
          <p:spPr>
            <a:xfrm>
              <a:off x="7553488" y="5043751"/>
              <a:ext cx="1302025" cy="209564"/>
            </a:xfrm>
            <a:prstGeom prst="round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9681C2D-7FAF-C544-8989-1816787B72A7}"/>
                </a:ext>
              </a:extLst>
            </p:cNvPr>
            <p:cNvGrpSpPr/>
            <p:nvPr/>
          </p:nvGrpSpPr>
          <p:grpSpPr>
            <a:xfrm>
              <a:off x="7553488" y="1301800"/>
              <a:ext cx="1302025" cy="1050746"/>
              <a:chOff x="7135978" y="3588122"/>
              <a:chExt cx="1302025" cy="1050746"/>
            </a:xfrm>
            <a:solidFill>
              <a:srgbClr val="FFFF00"/>
            </a:solidFill>
            <a:effectLst/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CB6E314-02F1-FA4B-B109-F42003DCBAEE}"/>
                  </a:ext>
                </a:extLst>
              </p:cNvPr>
              <p:cNvSpPr/>
              <p:nvPr/>
            </p:nvSpPr>
            <p:spPr>
              <a:xfrm>
                <a:off x="7135978" y="3588122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B8194F3-9497-7642-A6AA-6AE9332952F7}"/>
                  </a:ext>
                </a:extLst>
              </p:cNvPr>
              <p:cNvSpPr/>
              <p:nvPr/>
            </p:nvSpPr>
            <p:spPr>
              <a:xfrm>
                <a:off x="7135978" y="3797686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44725C7A-07B8-8949-B53E-CFD80FB81B8D}"/>
                  </a:ext>
                </a:extLst>
              </p:cNvPr>
              <p:cNvSpPr/>
              <p:nvPr/>
            </p:nvSpPr>
            <p:spPr>
              <a:xfrm>
                <a:off x="7135978" y="4007249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F00C8DAF-594C-7344-A7C3-7F870130E0F8}"/>
                  </a:ext>
                </a:extLst>
              </p:cNvPr>
              <p:cNvSpPr/>
              <p:nvPr/>
            </p:nvSpPr>
            <p:spPr>
              <a:xfrm>
                <a:off x="7135978" y="4216813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052CB6D6-0B5C-D340-9D96-BEA3D93BCB73}"/>
                  </a:ext>
                </a:extLst>
              </p:cNvPr>
              <p:cNvSpPr/>
              <p:nvPr/>
            </p:nvSpPr>
            <p:spPr>
              <a:xfrm>
                <a:off x="7135978" y="4429304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99A1F88-4C87-534A-827E-6D0BB878BAC8}"/>
                </a:ext>
              </a:extLst>
            </p:cNvPr>
            <p:cNvSpPr/>
            <p:nvPr/>
          </p:nvSpPr>
          <p:spPr>
            <a:xfrm>
              <a:off x="7553488" y="678389"/>
              <a:ext cx="1302025" cy="209564"/>
            </a:xfrm>
            <a:prstGeom prst="round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FF23C0A-AA00-9947-8E08-81C6F919CEF9}"/>
                </a:ext>
              </a:extLst>
            </p:cNvPr>
            <p:cNvSpPr/>
            <p:nvPr/>
          </p:nvSpPr>
          <p:spPr>
            <a:xfrm>
              <a:off x="7553488" y="882673"/>
              <a:ext cx="1302025" cy="209564"/>
            </a:xfrm>
            <a:prstGeom prst="round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8F56A622-D60C-D34B-95F8-5EEFE7043D43}"/>
                </a:ext>
              </a:extLst>
            </p:cNvPr>
            <p:cNvSpPr/>
            <p:nvPr/>
          </p:nvSpPr>
          <p:spPr>
            <a:xfrm>
              <a:off x="7553488" y="1092236"/>
              <a:ext cx="1302025" cy="209564"/>
            </a:xfrm>
            <a:prstGeom prst="round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AD37F9-67BA-344F-A7B6-77295EE68E6B}"/>
              </a:ext>
            </a:extLst>
          </p:cNvPr>
          <p:cNvCxnSpPr>
            <a:cxnSpLocks/>
          </p:cNvCxnSpPr>
          <p:nvPr/>
        </p:nvCxnSpPr>
        <p:spPr>
          <a:xfrm flipH="1">
            <a:off x="5523510" y="2295384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53884B9-3599-F14B-A1BD-4B880959038B}"/>
              </a:ext>
            </a:extLst>
          </p:cNvPr>
          <p:cNvSpPr/>
          <p:nvPr/>
        </p:nvSpPr>
        <p:spPr>
          <a:xfrm>
            <a:off x="7888907" y="4842395"/>
            <a:ext cx="966606" cy="40564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1</a:t>
            </a:r>
            <a:r>
              <a:rPr lang="en-US" sz="1400" baseline="30000" dirty="0">
                <a:solidFill>
                  <a:schemeClr val="bg2"/>
                </a:solidFill>
              </a:rPr>
              <a:t>st</a:t>
            </a:r>
            <a:r>
              <a:rPr lang="en-US" sz="1400" dirty="0">
                <a:solidFill>
                  <a:schemeClr val="bg2"/>
                </a:solidFill>
              </a:rPr>
              <a:t> round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EEA74C-2F9C-0C41-ACB9-3D7F07DEF1D5}"/>
              </a:ext>
            </a:extLst>
          </p:cNvPr>
          <p:cNvCxnSpPr>
            <a:cxnSpLocks/>
          </p:cNvCxnSpPr>
          <p:nvPr/>
        </p:nvCxnSpPr>
        <p:spPr>
          <a:xfrm flipH="1">
            <a:off x="5523510" y="2574585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1AAD3B-D2D9-8442-9756-B25D6C88F4B3}"/>
              </a:ext>
            </a:extLst>
          </p:cNvPr>
          <p:cNvCxnSpPr>
            <a:cxnSpLocks/>
          </p:cNvCxnSpPr>
          <p:nvPr/>
        </p:nvCxnSpPr>
        <p:spPr>
          <a:xfrm flipH="1">
            <a:off x="2149440" y="3151092"/>
            <a:ext cx="3884098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C182DCB-F758-DB46-A0D0-DCBDB4FEC1FF}"/>
              </a:ext>
            </a:extLst>
          </p:cNvPr>
          <p:cNvSpPr/>
          <p:nvPr/>
        </p:nvSpPr>
        <p:spPr>
          <a:xfrm>
            <a:off x="7888118" y="4215996"/>
            <a:ext cx="966606" cy="40564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2</a:t>
            </a:r>
            <a:r>
              <a:rPr lang="en-US" sz="1200" baseline="30000" dirty="0">
                <a:solidFill>
                  <a:schemeClr val="bg2"/>
                </a:solidFill>
              </a:rPr>
              <a:t>nd</a:t>
            </a:r>
            <a:r>
              <a:rPr lang="en-US" sz="1200" dirty="0">
                <a:solidFill>
                  <a:schemeClr val="bg2"/>
                </a:solidFill>
              </a:rPr>
              <a:t> round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701C42C-E261-5A42-BF81-296CB461AAC5}"/>
              </a:ext>
            </a:extLst>
          </p:cNvPr>
          <p:cNvCxnSpPr>
            <a:cxnSpLocks/>
          </p:cNvCxnSpPr>
          <p:nvPr/>
        </p:nvCxnSpPr>
        <p:spPr>
          <a:xfrm flipH="1">
            <a:off x="6196073" y="2295384"/>
            <a:ext cx="510028" cy="102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5C437B-C67F-2F47-A7E9-7F33B046E319}"/>
              </a:ext>
            </a:extLst>
          </p:cNvPr>
          <p:cNvCxnSpPr>
            <a:cxnSpLocks/>
          </p:cNvCxnSpPr>
          <p:nvPr/>
        </p:nvCxnSpPr>
        <p:spPr>
          <a:xfrm flipH="1">
            <a:off x="6196073" y="2574585"/>
            <a:ext cx="510028" cy="102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D57DB0-0B97-984A-9A33-3AD6F6731128}"/>
              </a:ext>
            </a:extLst>
          </p:cNvPr>
          <p:cNvCxnSpPr>
            <a:cxnSpLocks/>
          </p:cNvCxnSpPr>
          <p:nvPr/>
        </p:nvCxnSpPr>
        <p:spPr>
          <a:xfrm flipH="1">
            <a:off x="5523510" y="2834410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E1AF6F-3454-3D43-A9F3-7E7CCF55D869}"/>
              </a:ext>
            </a:extLst>
          </p:cNvPr>
          <p:cNvCxnSpPr>
            <a:cxnSpLocks/>
          </p:cNvCxnSpPr>
          <p:nvPr/>
        </p:nvCxnSpPr>
        <p:spPr>
          <a:xfrm flipH="1">
            <a:off x="5280212" y="4012271"/>
            <a:ext cx="1502439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989B1E8-E82C-C045-88CC-9C195D9D1A02}"/>
              </a:ext>
            </a:extLst>
          </p:cNvPr>
          <p:cNvSpPr/>
          <p:nvPr/>
        </p:nvSpPr>
        <p:spPr>
          <a:xfrm>
            <a:off x="5917960" y="3257644"/>
            <a:ext cx="966606" cy="209564"/>
          </a:xfrm>
          <a:prstGeom prst="roundRect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Ret address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6CDFA75-BF57-9447-BA2E-A40F71E64F00}"/>
              </a:ext>
            </a:extLst>
          </p:cNvPr>
          <p:cNvCxnSpPr>
            <a:cxnSpLocks/>
          </p:cNvCxnSpPr>
          <p:nvPr/>
        </p:nvCxnSpPr>
        <p:spPr>
          <a:xfrm flipH="1">
            <a:off x="5523510" y="3351600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85CF94D-E84D-3446-8013-60FE5F9B1CDA}"/>
              </a:ext>
            </a:extLst>
          </p:cNvPr>
          <p:cNvCxnSpPr>
            <a:cxnSpLocks/>
          </p:cNvCxnSpPr>
          <p:nvPr/>
        </p:nvCxnSpPr>
        <p:spPr>
          <a:xfrm flipH="1">
            <a:off x="5523510" y="4012271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2DFA89-8F5A-0F49-8CF2-1BCF75DC46B9}"/>
              </a:ext>
            </a:extLst>
          </p:cNvPr>
          <p:cNvSpPr txBox="1"/>
          <p:nvPr/>
        </p:nvSpPr>
        <p:spPr>
          <a:xfrm>
            <a:off x="671756" y="5756750"/>
            <a:ext cx="2281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</a:rPr>
              <a:t>Same</a:t>
            </a:r>
            <a:r>
              <a:rPr lang="en-US" sz="2000" i="1" dirty="0"/>
              <a:t> code segment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B48DA4-A92B-194C-8D3B-10A8528E9B59}"/>
              </a:ext>
            </a:extLst>
          </p:cNvPr>
          <p:cNvSpPr txBox="1"/>
          <p:nvPr/>
        </p:nvSpPr>
        <p:spPr>
          <a:xfrm>
            <a:off x="671756" y="6184188"/>
            <a:ext cx="513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</a:rPr>
              <a:t>Different</a:t>
            </a:r>
            <a:r>
              <a:rPr lang="en-US" sz="2000" i="1" dirty="0"/>
              <a:t> run time state stored in memory stack</a:t>
            </a:r>
          </a:p>
        </p:txBody>
      </p:sp>
    </p:spTree>
    <p:extLst>
      <p:ext uri="{BB962C8B-B14F-4D97-AF65-F5344CB8AC3E}">
        <p14:creationId xmlns:p14="http://schemas.microsoft.com/office/powerpoint/2010/main" val="381715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21545 0.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3" grpId="0" animBg="1"/>
      <p:bldP spid="63" grpId="1" animBg="1"/>
      <p:bldP spid="69" grpId="0" animBg="1"/>
      <p:bldP spid="69" grpId="1" animBg="1"/>
      <p:bldP spid="69" grpId="2" animBg="1"/>
      <p:bldP spid="20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FE9D9-C14E-9241-B4FD-77E91D54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" y="1667710"/>
            <a:ext cx="3612066" cy="1587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963271" y="2461365"/>
            <a:ext cx="1165238" cy="92875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5102411"/>
            <a:ext cx="1622612" cy="177797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Return address of 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394205"/>
            <a:ext cx="1622612" cy="177797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685998"/>
            <a:ext cx="1622612" cy="1778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2777079" y="131394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dream(</a:t>
            </a:r>
            <a:r>
              <a:rPr lang="en-US" altLang="zh-CN" b="1" dirty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940458-084C-5A43-B00E-05D61F9F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76" y="3390117"/>
            <a:ext cx="3612066" cy="15873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5348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534136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179295" y="6355684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8A4573-B53D-DF48-BE38-5DF6092E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79" y="5131600"/>
            <a:ext cx="3612066" cy="1587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074197" y="2991597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777079" y="4200967"/>
            <a:ext cx="1727133" cy="93063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6674FA-B799-B043-9927-7330E3F5C15A}"/>
              </a:ext>
            </a:extLst>
          </p:cNvPr>
          <p:cNvSpPr txBox="1"/>
          <p:nvPr/>
        </p:nvSpPr>
        <p:spPr>
          <a:xfrm>
            <a:off x="5428985" y="473308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</a:t>
            </a:r>
            <a:r>
              <a:rPr lang="en-US" altLang="zh-CN" b="1" dirty="0">
                <a:solidFill>
                  <a:srgbClr val="00B0F0"/>
                </a:solidFill>
              </a:rPr>
              <a:t>0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64D75F-DD51-FF47-8915-887892636689}"/>
              </a:ext>
            </a:extLst>
          </p:cNvPr>
          <p:cNvSpPr/>
          <p:nvPr/>
        </p:nvSpPr>
        <p:spPr>
          <a:xfrm>
            <a:off x="7183259" y="3169781"/>
            <a:ext cx="1622612" cy="519948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26942-18E4-E644-A69E-3A62E510F80E}"/>
              </a:ext>
            </a:extLst>
          </p:cNvPr>
          <p:cNvSpPr txBox="1"/>
          <p:nvPr/>
        </p:nvSpPr>
        <p:spPr>
          <a:xfrm>
            <a:off x="179295" y="6094074"/>
            <a:ext cx="178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function call </a:t>
            </a:r>
            <a:endParaRPr lang="en-US" sz="11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EA623-16F8-8F42-9F7B-8AE07B6874A1}"/>
              </a:ext>
            </a:extLst>
          </p:cNvPr>
          <p:cNvSpPr txBox="1"/>
          <p:nvPr/>
        </p:nvSpPr>
        <p:spPr>
          <a:xfrm>
            <a:off x="406237" y="5280208"/>
            <a:ext cx="1987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Only one copy of dream(int)</a:t>
            </a:r>
          </a:p>
        </p:txBody>
      </p:sp>
    </p:spTree>
    <p:extLst>
      <p:ext uri="{BB962C8B-B14F-4D97-AF65-F5344CB8AC3E}">
        <p14:creationId xmlns:p14="http://schemas.microsoft.com/office/powerpoint/2010/main" val="37346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3" grpId="0"/>
      <p:bldP spid="29" grpId="0"/>
      <p:bldP spid="29" grpId="1"/>
      <p:bldP spid="34" grpId="0"/>
      <p:bldP spid="34" grpId="1"/>
      <p:bldP spid="35" grpId="0" animBg="1"/>
      <p:bldP spid="35" grpId="1" animBg="1"/>
      <p:bldP spid="36" grpId="0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F7788F-EFD7-9348-ABDE-0E2234871A5D}"/>
              </a:ext>
            </a:extLst>
          </p:cNvPr>
          <p:cNvGrpSpPr/>
          <p:nvPr/>
        </p:nvGrpSpPr>
        <p:grpSpPr>
          <a:xfrm>
            <a:off x="3032605" y="1783977"/>
            <a:ext cx="2680443" cy="3991071"/>
            <a:chOff x="2942958" y="2178424"/>
            <a:chExt cx="2680443" cy="39910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80D4-29A9-3343-A8D8-68BE2B5DF0D9}"/>
                </a:ext>
              </a:extLst>
            </p:cNvPr>
            <p:cNvSpPr/>
            <p:nvPr/>
          </p:nvSpPr>
          <p:spPr>
            <a:xfrm>
              <a:off x="3993777" y="2178424"/>
              <a:ext cx="1622612" cy="338865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3608294" y="2617692"/>
              <a:ext cx="161365" cy="293145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2942958" y="4383737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4159624" y="5800163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A5BE37-E4E0-9D47-9F33-DB28205CF175}"/>
                </a:ext>
              </a:extLst>
            </p:cNvPr>
            <p:cNvSpPr/>
            <p:nvPr/>
          </p:nvSpPr>
          <p:spPr>
            <a:xfrm>
              <a:off x="3993777" y="5389282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 of main()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FB253C-B08C-874A-90B0-B7C131F294F2}"/>
                </a:ext>
              </a:extLst>
            </p:cNvPr>
            <p:cNvSpPr/>
            <p:nvPr/>
          </p:nvSpPr>
          <p:spPr>
            <a:xfrm>
              <a:off x="3986765" y="4681076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 of dream(2)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BE0E12-B18D-3D44-B323-4AB93B0360AF}"/>
                </a:ext>
              </a:extLst>
            </p:cNvPr>
            <p:cNvSpPr/>
            <p:nvPr/>
          </p:nvSpPr>
          <p:spPr>
            <a:xfrm>
              <a:off x="3993777" y="4854393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dream(2)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280FFA-3EDB-0540-B399-2BF6041EBD50}"/>
                </a:ext>
              </a:extLst>
            </p:cNvPr>
            <p:cNvSpPr/>
            <p:nvPr/>
          </p:nvSpPr>
          <p:spPr>
            <a:xfrm>
              <a:off x="4000789" y="3429000"/>
              <a:ext cx="1622612" cy="1251324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dream(1)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BBFEA2-7F9A-C443-8A14-2D40047185EA}"/>
              </a:ext>
            </a:extLst>
          </p:cNvPr>
          <p:cNvCxnSpPr>
            <a:cxnSpLocks/>
          </p:cNvCxnSpPr>
          <p:nvPr/>
        </p:nvCxnSpPr>
        <p:spPr>
          <a:xfrm flipH="1">
            <a:off x="5621775" y="3853723"/>
            <a:ext cx="904" cy="4891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9" y="1724212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5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30313 -0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30173 -0.007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11880</TotalTime>
  <Words>596</Words>
  <Application>Microsoft Macintosh PowerPoint</Application>
  <PresentationFormat>On-screen Show (4:3)</PresentationFormat>
  <Paragraphs>156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PowerPoint Presentation</vt:lpstr>
      <vt:lpstr>CSS342 Data Structures, Algorithms, and Discrete Mathematics (I)</vt:lpstr>
      <vt:lpstr>Dream in Recursion</vt:lpstr>
      <vt:lpstr>Dream in Recursion</vt:lpstr>
      <vt:lpstr>Function Call Stack </vt:lpstr>
      <vt:lpstr>Function Call Stack </vt:lpstr>
      <vt:lpstr>Function Call Stack </vt:lpstr>
      <vt:lpstr>Function Call Stack </vt:lpstr>
      <vt:lpstr>Stack Overflow Attack</vt:lpstr>
      <vt:lpstr>Function Call Stack </vt:lpstr>
      <vt:lpstr>Recursion Summary</vt:lpstr>
      <vt:lpstr>Recursion Summary</vt:lpstr>
      <vt:lpstr>Recursion Summary</vt:lpstr>
      <vt:lpstr>Recursion Summary</vt:lpstr>
      <vt:lpstr>Recursion Summary</vt:lpstr>
      <vt:lpstr>Recursion Summary</vt:lpstr>
      <vt:lpstr>PowerPoint Presentation</vt:lpstr>
      <vt:lpstr>What we have learned so far?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815</cp:revision>
  <cp:lastPrinted>2016-02-10T20:19:12Z</cp:lastPrinted>
  <dcterms:created xsi:type="dcterms:W3CDTF">2014-10-14T00:51:43Z</dcterms:created>
  <dcterms:modified xsi:type="dcterms:W3CDTF">2020-11-05T01:38:33Z</dcterms:modified>
</cp:coreProperties>
</file>